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3D"/>
    <a:srgbClr val="AF0101"/>
    <a:srgbClr val="D07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9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5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7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1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0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4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4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3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4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8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41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3F5AC-0229-4288-89E0-2F162935313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A29CA-D046-4895-8D84-647A6F801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8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BIO-COM – OSMOSIS, DIFFUSION &amp; ORGANIZATI</a:t>
            </a:r>
            <a:r>
              <a:rPr lang="en-US" b="1" u="sng" dirty="0"/>
              <a:t>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½ TEST 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STUDY GUIDE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5492" y="6858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  ___ is the movement of water from an area of high concentration to an area of low concentration.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OSMOSIS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 ____ is the movement of molecules from an area of high concentration to an area of low concentration.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DIFFUSION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 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solution where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result of water movement makes the cell swell is a ____ solution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HYPOTONIC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70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2087" y="457200"/>
            <a:ext cx="8153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4.  A cell shrinks when it is placed into a ____ solution.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HYPERTONIC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5.  When there is no net movement of water across a membrane, the cell is in a ___ solution.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ISOTONIC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 startAt="6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group of cells that works together to perform a certain function is called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TISSUE</a:t>
            </a:r>
          </a:p>
        </p:txBody>
      </p:sp>
    </p:spTree>
    <p:extLst>
      <p:ext uri="{BB962C8B-B14F-4D97-AF65-F5344CB8AC3E}">
        <p14:creationId xmlns:p14="http://schemas.microsoft.com/office/powerpoint/2010/main" val="33029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9333" y="520001"/>
            <a:ext cx="8305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7.  The heart is an example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a(n)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_____.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ORGAN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8.  The stomach, small intestine, large intestine, etc., working together is an example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a(n)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ORGAN SYSTEM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9.  Bacteria, protozoa, algae and some fungus are examples of organisms that 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____.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UNICELLULAR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00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10.  Organisms that show a high level of organization are _____.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MULTICELLULAR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11.  When molecules move from an area of low concentration to an area of high concentration, this is called _____ transport.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ACTIVE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 startAt="1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Glucose moves through the cell membrane by ___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transport.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FACILITATED DIFFUSION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7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13.  An animal cell that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surrounded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fresh water will burst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osmotic pressure causes: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WATER TO MOVE INTO THE CELL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14.  The cells of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multicellular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organisms are: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SPECIALIZED TO PERFORM DIFFERENT TASKS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 startAt="15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Identify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 types of tissue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MUSCLE, CONNECTIVE, NERVE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5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19150"/>
            <a:ext cx="84582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16.  Place the following in order from most general to most specific.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Organ		cell		tissue		organ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sysem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CELL-TISSUE-ORGAN-ORGAN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17.  How does facilitated transport and active transport differ?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ACTIVE TRANSPORT IS AGAINST THE CONCENTRATION GRADIENT AND REQUIRE ENERGY.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FACILITATED TRANSPORT IS WITH THE CONCENTRATION GRADIENT AND DOES NOT REQUIRE ENERGY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18.  If a cell is placed into salt water, the cell will shrink because has been placed in what type of solution?</a:t>
            </a:r>
          </a:p>
          <a:p>
            <a:r>
              <a:rPr lang="en-US" sz="2000" dirty="0"/>
              <a:t> 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HYPERTONIC</a:t>
            </a:r>
            <a:r>
              <a:rPr lang="en-US" sz="2000" dirty="0"/>
              <a:t> </a:t>
            </a:r>
          </a:p>
          <a:p>
            <a:r>
              <a:rPr lang="en-US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707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19.  If a cell is placed into pure water, the cell will swell and burst because it has been placed into what type of solution?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HYPOTONIC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20.  If a cell is placed into an environment where it does not swell or shrink, it is because it has been placed into what type of solution?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ISOTONIC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13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18701"/>
            <a:ext cx="354773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24" y="1818701"/>
            <a:ext cx="4121101" cy="168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420" y="4724400"/>
            <a:ext cx="3533775" cy="161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37002" y="152400"/>
            <a:ext cx="8001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Identify whether the figures below show a cell in a isotonic, hypertonic or hypotonic solution?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590800" y="4160966"/>
            <a:ext cx="685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002" y="1276350"/>
            <a:ext cx="705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21.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2763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22.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12763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HYPERTONIC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2222" y="12763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HYPOTONIC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00387" y="417746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ISOTONIC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71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190</Words>
  <Application>Microsoft Office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BIO-COM – OSMOSIS, DIFFUSION &amp; ORGANIZATION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– OSMOSIS, DIFFUSION &amp; ORGANIZATION </dc:title>
  <dc:creator>scollins</dc:creator>
  <cp:lastModifiedBy>Sally Collins</cp:lastModifiedBy>
  <cp:revision>10</cp:revision>
  <dcterms:created xsi:type="dcterms:W3CDTF">2011-12-13T14:33:58Z</dcterms:created>
  <dcterms:modified xsi:type="dcterms:W3CDTF">2014-01-15T13:32:47Z</dcterms:modified>
</cp:coreProperties>
</file>